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56" r:id="rId2"/>
    <p:sldId id="257" r:id="rId3"/>
    <p:sldId id="258" r:id="rId4"/>
    <p:sldId id="259" r:id="rId5"/>
    <p:sldId id="261" r:id="rId6"/>
    <p:sldId id="260" r:id="rId7"/>
    <p:sldId id="262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2" d="100"/>
          <a:sy n="72" d="100"/>
        </p:scale>
        <p:origin x="-1104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140B719-2666-465B-B6A1-F5DA4A9232F2}" type="datetimeFigureOut">
              <a:rPr lang="ru-RU" smtClean="0"/>
              <a:t>25.05.2020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963430C-8ECC-478E-BD0B-267EDB48F50E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63430C-8ECC-478E-BD0B-267EDB48F50E}" type="slidenum">
              <a:rPr lang="ru-RU" smtClean="0"/>
              <a:t>1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25.05.2020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25.05.2020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 l="-25000" r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uk-UA" b="1" i="1" dirty="0" smtClean="0">
                <a:solidFill>
                  <a:srgbClr val="FFFF00"/>
                </a:solidFill>
              </a:rPr>
              <a:t>СОНЯЧНА СИСТЕМА З ФРУКТІВ</a:t>
            </a:r>
            <a:endParaRPr lang="ru-RU" b="1" i="1" dirty="0">
              <a:solidFill>
                <a:srgbClr val="FFFF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77500" lnSpcReduction="20000"/>
          </a:bodyPr>
          <a:lstStyle/>
          <a:p>
            <a:pPr algn="r"/>
            <a:r>
              <a:rPr lang="ru-RU" dirty="0" err="1" smtClean="0">
                <a:solidFill>
                  <a:schemeClr val="bg1"/>
                </a:solidFill>
              </a:rPr>
              <a:t>Виконала</a:t>
            </a:r>
            <a:r>
              <a:rPr lang="ru-RU" dirty="0" smtClean="0">
                <a:solidFill>
                  <a:schemeClr val="bg1"/>
                </a:solidFill>
              </a:rPr>
              <a:t>:</a:t>
            </a:r>
          </a:p>
          <a:p>
            <a:pPr algn="r"/>
            <a:r>
              <a:rPr lang="ru-RU" dirty="0" err="1" smtClean="0">
                <a:solidFill>
                  <a:schemeClr val="bg1"/>
                </a:solidFill>
              </a:rPr>
              <a:t>у</a:t>
            </a:r>
            <a:r>
              <a:rPr lang="ru-RU" dirty="0" err="1" smtClean="0">
                <a:solidFill>
                  <a:schemeClr val="bg1"/>
                </a:solidFill>
              </a:rPr>
              <a:t>чениця</a:t>
            </a:r>
            <a:r>
              <a:rPr lang="ru-RU" dirty="0" smtClean="0">
                <a:solidFill>
                  <a:schemeClr val="bg1"/>
                </a:solidFill>
              </a:rPr>
              <a:t> 3-А </a:t>
            </a:r>
            <a:r>
              <a:rPr lang="ru-RU" dirty="0" err="1" smtClean="0">
                <a:solidFill>
                  <a:schemeClr val="bg1"/>
                </a:solidFill>
              </a:rPr>
              <a:t>класу</a:t>
            </a:r>
            <a:r>
              <a:rPr lang="ru-RU" dirty="0" smtClean="0">
                <a:solidFill>
                  <a:schemeClr val="bg1"/>
                </a:solidFill>
              </a:rPr>
              <a:t/>
            </a:r>
            <a:br>
              <a:rPr lang="ru-RU" dirty="0" smtClean="0">
                <a:solidFill>
                  <a:schemeClr val="bg1"/>
                </a:solidFill>
              </a:rPr>
            </a:br>
            <a:r>
              <a:rPr lang="ru-RU" dirty="0" smtClean="0">
                <a:solidFill>
                  <a:schemeClr val="bg1"/>
                </a:solidFill>
              </a:rPr>
              <a:t>ХЗОШ № 124</a:t>
            </a:r>
            <a:br>
              <a:rPr lang="ru-RU" dirty="0" smtClean="0">
                <a:solidFill>
                  <a:schemeClr val="bg1"/>
                </a:solidFill>
              </a:rPr>
            </a:br>
            <a:r>
              <a:rPr lang="ru-RU" dirty="0" smtClean="0">
                <a:solidFill>
                  <a:schemeClr val="bg1"/>
                </a:solidFill>
              </a:rPr>
              <a:t>Нестеренко Дар</a:t>
            </a:r>
            <a:r>
              <a:rPr lang="en-US" dirty="0" smtClean="0">
                <a:solidFill>
                  <a:schemeClr val="bg1"/>
                </a:solidFill>
              </a:rPr>
              <a:t>’</a:t>
            </a:r>
            <a:r>
              <a:rPr lang="ru-RU" dirty="0" smtClean="0">
                <a:solidFill>
                  <a:schemeClr val="bg1"/>
                </a:solidFill>
              </a:rPr>
              <a:t>я</a:t>
            </a:r>
            <a:br>
              <a:rPr lang="ru-RU" dirty="0" smtClean="0">
                <a:solidFill>
                  <a:schemeClr val="bg1"/>
                </a:solidFill>
              </a:rPr>
            </a:br>
            <a:endParaRPr lang="ru-RU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dirty="0" smtClean="0"/>
              <a:t>Мене зовуть Даша, мені 9 років. Я дуже цікавлюся космосом.</a:t>
            </a:r>
            <a:endParaRPr lang="ru-RU" dirty="0"/>
          </a:p>
        </p:txBody>
      </p:sp>
      <p:pic>
        <p:nvPicPr>
          <p:cNvPr id="4" name="Содержимое 3" descr="photo_2020-05-24_18-14-10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874764" y="1600200"/>
            <a:ext cx="3394472" cy="4525963"/>
          </a:xfr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dirty="0" smtClean="0"/>
              <a:t>Одного разу я сиділа і роздивлялася  макет Сонячної системи.</a:t>
            </a:r>
            <a:endParaRPr lang="ru-RU" dirty="0"/>
          </a:p>
        </p:txBody>
      </p:sp>
      <p:pic>
        <p:nvPicPr>
          <p:cNvPr id="4" name="Содержимое 3" descr="11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043608" y="1916832"/>
            <a:ext cx="7128791" cy="4032448"/>
          </a:xfr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74638"/>
            <a:ext cx="8424936" cy="4234482"/>
          </a:xfrm>
        </p:spPr>
        <p:txBody>
          <a:bodyPr>
            <a:normAutofit fontScale="90000"/>
          </a:bodyPr>
          <a:lstStyle/>
          <a:p>
            <a:r>
              <a:rPr lang="uk-UA" dirty="0" smtClean="0"/>
              <a:t/>
            </a:r>
            <a:br>
              <a:rPr lang="uk-UA" dirty="0" smtClean="0"/>
            </a:br>
            <a:r>
              <a:rPr lang="uk-UA" dirty="0" smtClean="0"/>
              <a:t>Мені захотілося зробити свій макет.  Я довго думала з чого мені його зробити. </a:t>
            </a:r>
            <a:br>
              <a:rPr lang="uk-UA" dirty="0" smtClean="0"/>
            </a:br>
            <a:r>
              <a:rPr lang="uk-UA" dirty="0" smtClean="0"/>
              <a:t>І вирішила зробити макет Сонячної системи з фруктів.</a:t>
            </a:r>
            <a:br>
              <a:rPr lang="uk-UA" dirty="0" smtClean="0"/>
            </a:br>
            <a:r>
              <a:rPr lang="uk-UA" dirty="0" smtClean="0"/>
              <a:t>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4221088"/>
            <a:ext cx="8229600" cy="1905075"/>
          </a:xfrm>
        </p:spPr>
        <p:txBody>
          <a:bodyPr>
            <a:normAutofit/>
          </a:bodyPr>
          <a:lstStyle/>
          <a:p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dirty="0" smtClean="0"/>
              <a:t>Для свого макету я взяла кольоровий картон на сухофрукти: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dirty="0" smtClean="0"/>
              <a:t>Я вирізала круг з синього картону;</a:t>
            </a:r>
          </a:p>
          <a:p>
            <a:r>
              <a:rPr lang="uk-UA" dirty="0" smtClean="0"/>
              <a:t>Підібрала фрукти які більш за все підходять за розмірами;</a:t>
            </a:r>
          </a:p>
          <a:p>
            <a:r>
              <a:rPr lang="uk-UA" dirty="0" smtClean="0"/>
              <a:t>Та зробила зірки білим маркером.</a:t>
            </a: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Дивіться, що в мене вийшло:</a:t>
            </a:r>
            <a:endParaRPr lang="ru-RU" dirty="0"/>
          </a:p>
        </p:txBody>
      </p:sp>
      <p:pic>
        <p:nvPicPr>
          <p:cNvPr id="4" name="Содержимое 3" descr="photo_2020-05-24_18-08-33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123728" y="1600200"/>
            <a:ext cx="5616624" cy="4525963"/>
          </a:xfr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434282"/>
          </a:xfrm>
        </p:spPr>
        <p:txBody>
          <a:bodyPr>
            <a:normAutofit fontScale="90000"/>
          </a:bodyPr>
          <a:lstStyle/>
          <a:p>
            <a:r>
              <a:rPr lang="uk-UA" dirty="0" smtClean="0"/>
              <a:t>Тепер я хочу, ще зробити макет з Сонячної системи у вигляді браслету з натурального </a:t>
            </a:r>
            <a:r>
              <a:rPr lang="uk-UA" dirty="0" err="1" smtClean="0"/>
              <a:t>камня</a:t>
            </a:r>
            <a:r>
              <a:rPr lang="uk-UA" dirty="0" smtClean="0"/>
              <a:t>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dirty="0" smtClean="0"/>
              <a:t/>
            </a:r>
            <a:br>
              <a:rPr lang="uk-UA" dirty="0" smtClean="0"/>
            </a:br>
            <a:r>
              <a:rPr lang="uk-UA" dirty="0" smtClean="0"/>
              <a:t/>
            </a:r>
            <a:br>
              <a:rPr lang="uk-UA" dirty="0" smtClean="0"/>
            </a:br>
            <a:endParaRPr lang="ru-RU" dirty="0"/>
          </a:p>
        </p:txBody>
      </p:sp>
      <p:pic>
        <p:nvPicPr>
          <p:cNvPr id="4" name="Рисунок 3" descr="Drop-Shipping-Universe-Galaxy-the-Eight-Planets-Solar-System-100-Natural-Stone-Beads-Bracelets-For-Women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71600" y="2348880"/>
            <a:ext cx="7488832" cy="380427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90</Words>
  <Application>Microsoft Office PowerPoint</Application>
  <PresentationFormat>Экран (4:3)</PresentationFormat>
  <Paragraphs>14</Paragraphs>
  <Slides>7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Тема Office</vt:lpstr>
      <vt:lpstr>СОНЯЧНА СИСТЕМА З ФРУКТІВ</vt:lpstr>
      <vt:lpstr>Мене зовуть Даша, мені 9 років. Я дуже цікавлюся космосом.</vt:lpstr>
      <vt:lpstr>Одного разу я сиділа і роздивлялася  макет Сонячної системи.</vt:lpstr>
      <vt:lpstr> Мені захотілося зробити свій макет.  Я довго думала з чого мені його зробити.  І вирішила зробити макет Сонячної системи з фруктів. .</vt:lpstr>
      <vt:lpstr>Для свого макету я взяла кольоровий картон на сухофрукти:</vt:lpstr>
      <vt:lpstr>Дивіться, що в мене вийшло:</vt:lpstr>
      <vt:lpstr>Тепер я хочу, ще зробити макет з Сонячної системи у вигляді браслету з натурального камня.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СОНЯЧНА СИСТЕМА З ФРУКТІВ</dc:title>
  <dc:creator>Лена</dc:creator>
  <cp:lastModifiedBy>Лена</cp:lastModifiedBy>
  <cp:revision>2</cp:revision>
  <dcterms:created xsi:type="dcterms:W3CDTF">2020-05-25T19:38:01Z</dcterms:created>
  <dcterms:modified xsi:type="dcterms:W3CDTF">2020-05-25T20:10:10Z</dcterms:modified>
</cp:coreProperties>
</file>